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1"/>
  </p:normalViewPr>
  <p:slideViewPr>
    <p:cSldViewPr snapToGrid="0" snapToObjects="1">
      <p:cViewPr varScale="1">
        <p:scale>
          <a:sx n="86" d="100"/>
          <a:sy n="86" d="100"/>
        </p:scale>
        <p:origin x="9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12180-D778-964E-A2E5-687166DB9E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A8AC9-325F-374F-84F8-D65B5075CE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39E671-9F59-D041-9052-C19A6B2BB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CC268-462D-8549-B4E0-E24E204A0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6067E-9405-BC48-A293-C356F5E38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3934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AA907-80BF-6545-BAAB-3E130DAF3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3CECD7-53BC-CD43-A191-B31A08D9A3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216B4-1EB9-4449-8579-4E4014746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1D828-3C03-C34F-9334-0D0EED255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21268-1A8F-4F4B-B221-B7161B82D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9480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7D44EE-41D5-7642-8710-316B9B7FCB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4B38B4-3DF5-5D42-BF9A-159408E83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EC15F-56FB-E34E-842C-9C4FCBCAD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C173F-71E0-AF41-877D-BA7009239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201768-7AFB-004F-8065-7A0C4B305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509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EE120-9A58-DC40-875A-01E50077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8229A-0AF4-3841-9CB4-660E67EA7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8F119-D3D4-8A4C-B78A-CCF79AAF1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33250-BCD1-4A4E-BB07-58BCE93B0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E3FEC-DA16-8D41-A6B7-3DFC9D53E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283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B2883-709C-0447-9CAB-113A434BE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BB4F3-D1BE-0B47-BA36-C876D5A44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A84B1-E673-4448-95E7-B832C243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933D3-9C44-714E-8728-DF0AA567F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CC349-2AC1-5F4C-9C27-9C7216CFA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71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99769-B693-7741-9ECF-A19E7F07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18ABB-8698-BB49-885A-076A59555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8720F0-ECE7-2443-B2CD-9C337FF575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3DDF4-EE05-3F4D-8AAD-0D2256266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8C7C77-0A3C-6D46-8BE0-4ADC1F067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075D0-AACA-7B4A-9F9D-650B2CC76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23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A9A2F-18E1-C940-BBDB-55F10A31E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A20A4B-85AF-D548-97A4-C2EC11A55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9B4E36-706D-3D46-843E-F17664EAFE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956F9A-9168-E240-81F1-A9A592A125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B60B87-44B4-144A-8553-4A52E1FA98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B8C9E7-12B0-0248-B9EB-F15EFD2CD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C6D09-7B2B-D942-A961-7BC1E0D29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AB9FA7-4F34-C34B-A3AB-706E16BAB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114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0FD1F-A00B-4941-BF00-9A3E9C112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F3BAB3-3F36-3F41-8A92-A2FE968F6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92EC0-7F92-794B-B24C-8065BA83E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43E4A2-3821-0649-9702-7A63F2CD8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5634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0A98D-A5D0-AC4C-9345-862BA8BB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AA7B7A-B3D0-F94D-A879-B2915517B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51C878-97D2-4446-840C-01C9F2F39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878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ACB34-2F63-434B-9DBE-D27AA49FD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3230E-8FD5-934E-A990-6E2855932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2B39A6-0AE5-BB4F-876D-BF9F6A007E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04AEAD-E4EB-B64B-B016-F90E0737D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4D00C-2785-C147-AA8C-885FB6B5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174684-A8EF-4B40-BF5B-AB3F07ED3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6689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6670C-3B6B-5B4B-A917-BBB8EF580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F85085-22CB-C14C-A6C6-ABA2CD19F6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0F1B08-FAA4-4640-8EA7-F23E95BD6D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521B5-0771-3841-A7BB-5E7A5D552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0B8DB-619F-DD49-9C97-9D9B99AE6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98A0B-C668-7F49-96AD-A5C40164B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8485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823245-C46F-7148-ACCD-10293D58F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95723-4E17-A649-A254-CC03AECE3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012F9-B6B3-3741-8FC9-0F631B2B58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6511A-8C42-0043-BB40-217FDFA8AB3D}" type="datetimeFigureOut">
              <a:rPr lang="fr-FR" smtClean="0"/>
              <a:t>24/06/2020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36673-C966-DF42-8970-A591EB30D1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E7C22-92D2-0745-AA6F-CB61B63B82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2F83AB-4739-614B-AF42-764418C9C10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0996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4D8EAD-B721-7442-A5D4-43B3966D4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473" y="616158"/>
            <a:ext cx="7998421" cy="56256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48EF02-AC8F-6C43-AA28-C6D1DE6FF483}"/>
              </a:ext>
            </a:extLst>
          </p:cNvPr>
          <p:cNvSpPr txBox="1"/>
          <p:nvPr/>
        </p:nvSpPr>
        <p:spPr>
          <a:xfrm>
            <a:off x="918644" y="2551836"/>
            <a:ext cx="23231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venir Book" panose="02000503020000020003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Courbe </a:t>
            </a:r>
            <a:r>
              <a:rPr lang="fr-FR" dirty="0" err="1">
                <a:latin typeface="Avenir Book" panose="02000503020000020003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fittée</a:t>
            </a:r>
            <a:r>
              <a:rPr lang="fr-FR" dirty="0">
                <a:latin typeface="Avenir Book" panose="02000503020000020003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ainsi que les 3 composantes du modèle et les données brutes pour l’année 2017 en France (H).</a:t>
            </a:r>
          </a:p>
        </p:txBody>
      </p:sp>
    </p:spTree>
    <p:extLst>
      <p:ext uri="{BB962C8B-B14F-4D97-AF65-F5344CB8AC3E}">
        <p14:creationId xmlns:p14="http://schemas.microsoft.com/office/powerpoint/2010/main" val="2698349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04ABAC-A54E-364D-AD19-375232575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1389" y="606527"/>
            <a:ext cx="7821523" cy="56449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A59411-A90A-8741-AEBA-1CC518D4B7CE}"/>
              </a:ext>
            </a:extLst>
          </p:cNvPr>
          <p:cNvSpPr txBox="1"/>
          <p:nvPr/>
        </p:nvSpPr>
        <p:spPr>
          <a:xfrm>
            <a:off x="918644" y="2551836"/>
            <a:ext cx="23231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dirty="0">
                <a:latin typeface="Avenir Book" panose="02000503020000020003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Fonctions de survie et entropie pour les courbes </a:t>
            </a:r>
            <a:r>
              <a:rPr lang="fr-FR" dirty="0" err="1">
                <a:latin typeface="Avenir Book" panose="02000503020000020003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fittées</a:t>
            </a:r>
            <a:r>
              <a:rPr lang="fr-FR" dirty="0">
                <a:latin typeface="Avenir Book" panose="02000503020000020003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sur données historiques entre 2003 et 2017 </a:t>
            </a:r>
            <a:r>
              <a:rPr lang="fr-FR">
                <a:latin typeface="Avenir Book" panose="02000503020000020003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en France (H).</a:t>
            </a:r>
            <a:endParaRPr lang="fr-FR" dirty="0">
              <a:latin typeface="Avenir Book" panose="02000503020000020003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104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42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Avenir Book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Erwan Rahis</dc:creator>
  <cp:lastModifiedBy>Erwan Rahis</cp:lastModifiedBy>
  <cp:revision>1</cp:revision>
  <dcterms:created xsi:type="dcterms:W3CDTF">2020-06-24T13:03:13Z</dcterms:created>
  <dcterms:modified xsi:type="dcterms:W3CDTF">2020-06-24T13:06:36Z</dcterms:modified>
</cp:coreProperties>
</file>

<file path=docProps/thumbnail.jpeg>
</file>